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3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81903-3058-31A7-B177-891F1034D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E73F9F-0B00-C1A4-95EC-1E6DFAB87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2FC14-36E1-A035-E389-EA7BD6926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FA5-2CD7-4554-B354-E1143244FE2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2A925-D6A9-AFED-09F9-93CA3C620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5A22C-70E7-E7FD-340C-5210307DD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E500-2473-4189-AFD8-21A64484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1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480DB-F39B-462C-C143-DB77BFF68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DF022B-272D-A48E-FA1F-BA3DC9E65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B4560-241E-DF94-49F5-7E010E0A4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FA5-2CD7-4554-B354-E1143244FE2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78562-9DDE-D363-C659-1381FFA72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73426-B388-FCCE-AFB6-357B28940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E500-2473-4189-AFD8-21A64484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9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D923F7-734C-30B7-9C42-02F50F2039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D277C5-8811-F5E7-AD3B-6135B8F13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88248-C47E-1A6D-BF66-F116F9E5A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FA5-2CD7-4554-B354-E1143244FE2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B13C1-9BA0-2AE7-5727-A582BB497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D7876-094D-BF57-3B4C-B5F720076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E500-2473-4189-AFD8-21A64484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6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18C60-00F3-039A-13F2-530B255A6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F5D12-1D98-9738-9FA8-06046BEEA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7DEA5-620E-08DF-F9AF-C49FF2AB9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FA5-2CD7-4554-B354-E1143244FE2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A39EF-A810-E725-FCFC-48390CEC1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9D3E3-9E80-95DE-0641-338193045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E500-2473-4189-AFD8-21A64484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0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50EC7-F804-6B64-947D-987CEDC28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3F7D8-6662-5839-87A9-6A17A8210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2BB3-F6C2-4983-D43E-09A60D32F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FA5-2CD7-4554-B354-E1143244FE2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DFD6A-1647-0491-E58F-43C1740B0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7AB9A-4A35-5E31-6E61-0CFA5FCFB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E500-2473-4189-AFD8-21A64484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89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0A8D7-A136-3594-6DA8-1E70E530D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AC0D0-45FF-C631-BA26-01DB7495FA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C7EEE8-1608-7CCB-2FB9-BDC53F728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E2CDD4-DA6A-964A-92B3-7B43386A3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FA5-2CD7-4554-B354-E1143244FE2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761AF-8E62-AA1B-A3F6-C43B54936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3E2FF0-1D0E-61C4-EFB0-48EF49E8F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E500-2473-4189-AFD8-21A64484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3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58A2A-C768-6BA4-E643-5E599C3C3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458159-A6F8-560F-BFDA-1B0FFBF90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C2F982-FDBD-852A-1D60-FCE844E0E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9797B8-46FC-3FA7-512E-8A1311BECD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EA4D67-A451-CD1C-457B-B0BFBF5097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80C328-3720-8008-09D2-DD64D855F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FA5-2CD7-4554-B354-E1143244FE2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6D4A01-E5AF-DB90-C50B-567234FF4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F572B4-EF15-15DA-84A9-044CEA741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E500-2473-4189-AFD8-21A64484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0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19334-73A1-7174-27E3-A11FE646C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577479-B3C4-07CD-B992-4999218E7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FA5-2CD7-4554-B354-E1143244FE2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F8C57B-4CAE-EF22-E659-E9CADF4B9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86886B-5E38-AD4C-A53F-5E8604F93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E500-2473-4189-AFD8-21A64484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34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9C35B7-DCE5-4A1E-9758-65CE8B3BD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FA5-2CD7-4554-B354-E1143244FE2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5B13D4-BF6D-9837-5FFF-3295156E0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885DC0-BF04-C8A4-12A8-9DDD54D58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E500-2473-4189-AFD8-21A64484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86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A4B12-E98A-211A-ED02-1DE80A8B0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26AF7-6AA7-4B03-869F-9D026FF84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D7AE66-E209-AB22-3CD7-A02F753B9E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B95850-06F1-9861-1CAB-E66CFAF73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FA5-2CD7-4554-B354-E1143244FE2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3618F3-C4F4-C5C6-6060-F6A8DB9C0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09A1DB-FC54-0F3B-064C-89D382B11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E500-2473-4189-AFD8-21A64484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4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1E288-38C9-FBC5-F9ED-47BE1FD0B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315893-ACD6-69EE-BD45-3844393D0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0B1EA5-8CCA-AC39-76F3-7A898F871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22E8E-11F8-E502-0056-A821B710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FA5-2CD7-4554-B354-E1143244FE2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1A2758-E2A3-B126-0A60-8CE343FF9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757398-FCFC-C7E2-A458-3025B67A5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E500-2473-4189-AFD8-21A64484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0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D57B7F-ECAD-9FC0-149C-4A72CD91A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FDD08-678D-7086-6AF1-35BF914DB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741DD-E91D-AE37-C167-63EF467006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32FA5-2CD7-4554-B354-E1143244FE2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4C526-5F2B-393D-8711-B13F6AC7D0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F464A-06C5-84B9-7B99-1C6D41A4DF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6E500-2473-4189-AFD8-21A64484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6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174A0-7264-BE4D-15B8-280AB042AE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/>
              <a:t>الكيمياء الحياتية </a:t>
            </a:r>
            <a:br>
              <a:rPr lang="ar-IQ" dirty="0"/>
            </a:br>
            <a:r>
              <a:rPr lang="ar-IQ" dirty="0"/>
              <a:t>لطلبة المرحلة الرابعة </a:t>
            </a:r>
            <a:br>
              <a:rPr lang="ar-IQ" dirty="0"/>
            </a:br>
            <a:r>
              <a:rPr lang="ar-IQ" dirty="0"/>
              <a:t>قسم الكيمياء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1F9066-D183-6BCB-97E4-816E60B2FA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ا</a:t>
            </a:r>
            <a:r>
              <a:rPr lang="ar-IQ" sz="2000" b="1" dirty="0"/>
              <a:t>ستاذ المادة الدكتور طيف عبدالغني نجم </a:t>
            </a:r>
          </a:p>
          <a:p>
            <a:r>
              <a:rPr lang="ar-IQ" sz="2000" b="1" dirty="0"/>
              <a:t>جامعة البصرة كلية التربية - القرنة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55247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agram, schematic&#10;&#10;Description automatically generated">
            <a:extLst>
              <a:ext uri="{FF2B5EF4-FFF2-40B4-BE49-F238E27FC236}">
                <a16:creationId xmlns:a16="http://schemas.microsoft.com/office/drawing/2014/main" id="{D744D272-AFF7-5512-FCAA-622BDE2601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35" y="672352"/>
            <a:ext cx="7637929" cy="554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344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D657E-6693-9384-A815-2127371D1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000" b="1" dirty="0">
                <a:solidFill>
                  <a:srgbClr val="FF0000"/>
                </a:solidFill>
              </a:rPr>
              <a:t>تفاعلات الاكسدة والاختزال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12964F-DBF7-96EE-4AF7-0273232F8EAA}"/>
              </a:ext>
            </a:extLst>
          </p:cNvPr>
          <p:cNvSpPr txBox="1"/>
          <p:nvPr/>
        </p:nvSpPr>
        <p:spPr>
          <a:xfrm>
            <a:off x="628651" y="2084294"/>
            <a:ext cx="75740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2800" b="1" dirty="0"/>
              <a:t>الاكسدة هي عملية فقدان الكترونات</a:t>
            </a:r>
          </a:p>
          <a:p>
            <a:pPr algn="r"/>
            <a:endParaRPr lang="ar-IQ" sz="2800" b="1" dirty="0"/>
          </a:p>
          <a:p>
            <a:pPr algn="r"/>
            <a:r>
              <a:rPr lang="ar-IQ" sz="2800" b="1" dirty="0"/>
              <a:t>الاختزال هي عملية اكتساب الكترونات </a:t>
            </a:r>
          </a:p>
          <a:p>
            <a:pPr algn="r"/>
            <a:endParaRPr lang="ar-IQ" sz="2800" b="1" dirty="0"/>
          </a:p>
          <a:p>
            <a:pPr algn="r"/>
            <a:r>
              <a:rPr lang="ar-IQ" sz="2800" b="1" dirty="0"/>
              <a:t>تعتمد حالة الاكسدة على القابلية لسحب الالكترونات باتجاة الذرات المرتبطة بها </a:t>
            </a:r>
          </a:p>
          <a:p>
            <a:pPr algn="r"/>
            <a:endParaRPr lang="ar-IQ" sz="2800" b="1" dirty="0"/>
          </a:p>
          <a:p>
            <a:pPr algn="r"/>
            <a:r>
              <a:rPr lang="ar-IQ" sz="2800" b="1" dirty="0"/>
              <a:t>التاكسد مثل ذرة الكاربون في الميثان </a:t>
            </a:r>
          </a:p>
          <a:p>
            <a:pPr algn="r"/>
            <a:endParaRPr lang="ar-IQ" sz="2800" b="1" dirty="0"/>
          </a:p>
          <a:p>
            <a:pPr algn="r"/>
            <a:r>
              <a:rPr lang="ar-IQ" sz="2800" b="1" dirty="0"/>
              <a:t>الاختزال مثل ذرة الكاربون في الميثان 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00350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BBBB9-0969-DA73-63F9-08B43F9A9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000" b="1" dirty="0">
                <a:solidFill>
                  <a:schemeClr val="accent1"/>
                </a:solidFill>
              </a:rPr>
              <a:t>جهد الاختزال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DE3053-1D3B-AB72-2C93-AE135A0AE213}"/>
              </a:ext>
            </a:extLst>
          </p:cNvPr>
          <p:cNvSpPr txBox="1"/>
          <p:nvPr/>
        </p:nvSpPr>
        <p:spPr>
          <a:xfrm>
            <a:off x="655544" y="1543719"/>
            <a:ext cx="73454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2400" b="1" dirty="0"/>
              <a:t>هو جهد كهربائي بالفولتيات مقاسا اثناء تفاعلات الاختزال تحت ظروف قياسية  </a:t>
            </a:r>
          </a:p>
          <a:p>
            <a:pPr algn="r"/>
            <a:r>
              <a:rPr lang="ar-IQ" dirty="0"/>
              <a:t>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FD6A6F-A04C-F969-D674-A5EDB21C92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87" t="34824" r="30148" b="9713"/>
          <a:stretch/>
        </p:blipFill>
        <p:spPr>
          <a:xfrm>
            <a:off x="753036" y="2689412"/>
            <a:ext cx="7247964" cy="348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277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F78C2-A31F-5588-58DB-7023682A5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3600" b="1" dirty="0"/>
              <a:t>دور (         ) في نقل الطاقة</a:t>
            </a:r>
            <a:br>
              <a:rPr lang="ar-IQ" dirty="0"/>
            </a:b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A07AAD-39E8-A6C6-7DEC-265039E036B4}"/>
              </a:ext>
            </a:extLst>
          </p:cNvPr>
          <p:cNvSpPr txBox="1"/>
          <p:nvPr/>
        </p:nvSpPr>
        <p:spPr>
          <a:xfrm>
            <a:off x="628650" y="2299447"/>
            <a:ext cx="78867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3200" dirty="0"/>
              <a:t>جزيئات الغذاء تحتوي طاقة كامنة عالية </a:t>
            </a:r>
          </a:p>
          <a:p>
            <a:pPr algn="r"/>
            <a:r>
              <a:rPr lang="ar-IQ" sz="3200" dirty="0"/>
              <a:t>هدم الغذاء يتحول الى طاقة حرة مع حرارة</a:t>
            </a:r>
          </a:p>
          <a:p>
            <a:pPr algn="r"/>
            <a:r>
              <a:rPr lang="ar-IQ" sz="3200" dirty="0"/>
              <a:t>معظم الطاقة الحرة تحفظ بشكل طاقة كيمياوية </a:t>
            </a:r>
          </a:p>
          <a:p>
            <a:pPr algn="r"/>
            <a:r>
              <a:rPr lang="ar-IQ" sz="3200" dirty="0"/>
              <a:t>تعتمد خلايا الجسم على نقل الطاقة من خلال</a:t>
            </a:r>
          </a:p>
          <a:p>
            <a:pPr algn="r"/>
            <a:r>
              <a:rPr lang="ar-IQ" sz="3200" dirty="0"/>
              <a:t>ويعمل كا ناقل او موصل بين العمليات المنتجة والعمليات المستهلكة للطاقة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8CCE0B-FA6F-C15F-2368-2BFD1EBF3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8894" y="365126"/>
            <a:ext cx="1231499" cy="9632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9590D43-384C-4A69-C3A4-39ABEE370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1308" y="3660068"/>
            <a:ext cx="1231499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175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A30AC7D-B43E-9BFF-B46D-49C9DEB01A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696" t="28706" r="32609"/>
          <a:stretch/>
        </p:blipFill>
        <p:spPr>
          <a:xfrm>
            <a:off x="430306" y="753035"/>
            <a:ext cx="8027894" cy="5567083"/>
          </a:xfrm>
        </p:spPr>
      </p:pic>
    </p:spTree>
    <p:extLst>
      <p:ext uri="{BB962C8B-B14F-4D97-AF65-F5344CB8AC3E}">
        <p14:creationId xmlns:p14="http://schemas.microsoft.com/office/powerpoint/2010/main" val="4181258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B7B7345-B870-B793-2B46-A1551C4E49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87" t="33783" r="27648" b="9458"/>
          <a:stretch/>
        </p:blipFill>
        <p:spPr>
          <a:xfrm>
            <a:off x="833718" y="900953"/>
            <a:ext cx="7772400" cy="531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083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331DB-C292-0B87-766D-5AE45FEED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نقل الطاقة بشكل قوة مختزلة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3CA8ED-467E-9D7E-EFDE-9C088C8433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617" t="28477" r="34706" b="11644"/>
          <a:stretch/>
        </p:blipFill>
        <p:spPr>
          <a:xfrm>
            <a:off x="628650" y="1690689"/>
            <a:ext cx="7721974" cy="457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857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123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الكيمياء الحياتية  لطلبة المرحلة الرابعة  قسم الكيمياء</vt:lpstr>
      <vt:lpstr>PowerPoint Presentation</vt:lpstr>
      <vt:lpstr>تفاعلات الاكسدة والاختزال</vt:lpstr>
      <vt:lpstr>جهد الاختزال</vt:lpstr>
      <vt:lpstr>دور (         ) في نقل الطاقة </vt:lpstr>
      <vt:lpstr>PowerPoint Presentation</vt:lpstr>
      <vt:lpstr>PowerPoint Presentation</vt:lpstr>
      <vt:lpstr>نقل الطاقة بشكل قوة مختزلة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الكيمياء الحياتية  لطلبة المرحلة الرابعة  قسم الكيمياء</dc:title>
  <dc:creator>teif aldaneen</dc:creator>
  <cp:lastModifiedBy>teif aldaneen</cp:lastModifiedBy>
  <cp:revision>6</cp:revision>
  <dcterms:created xsi:type="dcterms:W3CDTF">2022-10-22T19:41:54Z</dcterms:created>
  <dcterms:modified xsi:type="dcterms:W3CDTF">2022-11-15T19:01:17Z</dcterms:modified>
</cp:coreProperties>
</file>